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6"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C6D2-DF3E-4712-B5FB-7DE3DF4457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3F72FC-2EE3-48D3-9FF1-D9A5E4A2E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A68AA5-C875-4A7E-8762-5C41813C95A4}"/>
              </a:ext>
            </a:extLst>
          </p:cNvPr>
          <p:cNvSpPr>
            <a:spLocks noGrp="1"/>
          </p:cNvSpPr>
          <p:nvPr>
            <p:ph type="dt" sz="half" idx="10"/>
          </p:nvPr>
        </p:nvSpPr>
        <p:spPr/>
        <p:txBody>
          <a:bodyPr/>
          <a:lstStyle/>
          <a:p>
            <a:fld id="{C9446870-595E-46BC-8EE1-45976A54B5AD}" type="datetimeFigureOut">
              <a:rPr lang="en-US" smtClean="0"/>
              <a:t>4/20/2020</a:t>
            </a:fld>
            <a:endParaRPr lang="en-US"/>
          </a:p>
        </p:txBody>
      </p:sp>
      <p:sp>
        <p:nvSpPr>
          <p:cNvPr id="5" name="Footer Placeholder 4">
            <a:extLst>
              <a:ext uri="{FF2B5EF4-FFF2-40B4-BE49-F238E27FC236}">
                <a16:creationId xmlns:a16="http://schemas.microsoft.com/office/drawing/2014/main" id="{4A3C4F5A-D5D1-4296-9DF3-EC360FB91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F36583-A12B-4DC6-8D2D-981D839F9FB6}"/>
              </a:ext>
            </a:extLst>
          </p:cNvPr>
          <p:cNvSpPr>
            <a:spLocks noGrp="1"/>
          </p:cNvSpPr>
          <p:nvPr>
            <p:ph type="sldNum" sz="quarter" idx="12"/>
          </p:nvPr>
        </p:nvSpPr>
        <p:spPr/>
        <p:txBody>
          <a:bodyPr/>
          <a:lstStyle/>
          <a:p>
            <a:fld id="{7F5DF364-EB4E-467A-96DF-E30860AD2582}" type="slidenum">
              <a:rPr lang="en-US" smtClean="0"/>
              <a:t>‹#›</a:t>
            </a:fld>
            <a:endParaRPr lang="en-US"/>
          </a:p>
        </p:txBody>
      </p:sp>
    </p:spTree>
    <p:extLst>
      <p:ext uri="{BB962C8B-B14F-4D97-AF65-F5344CB8AC3E}">
        <p14:creationId xmlns:p14="http://schemas.microsoft.com/office/powerpoint/2010/main" val="33276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FA7F-C76C-4360-A198-38423A87DA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6209C4-4AEF-4CD9-BFA4-CA0BDF6E87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B9741-3D44-480A-A8B3-EBD224AD4D5D}"/>
              </a:ext>
            </a:extLst>
          </p:cNvPr>
          <p:cNvSpPr>
            <a:spLocks noGrp="1"/>
          </p:cNvSpPr>
          <p:nvPr>
            <p:ph type="dt" sz="half" idx="10"/>
          </p:nvPr>
        </p:nvSpPr>
        <p:spPr/>
        <p:txBody>
          <a:bodyPr/>
          <a:lstStyle/>
          <a:p>
            <a:fld id="{C9446870-595E-46BC-8EE1-45976A54B5AD}" type="datetimeFigureOut">
              <a:rPr lang="en-US" smtClean="0"/>
              <a:t>4/20/2020</a:t>
            </a:fld>
            <a:endParaRPr lang="en-US"/>
          </a:p>
        </p:txBody>
      </p:sp>
      <p:sp>
        <p:nvSpPr>
          <p:cNvPr id="5" name="Footer Placeholder 4">
            <a:extLst>
              <a:ext uri="{FF2B5EF4-FFF2-40B4-BE49-F238E27FC236}">
                <a16:creationId xmlns:a16="http://schemas.microsoft.com/office/drawing/2014/main" id="{F7176B22-0B5C-4819-8122-25586F752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F103C-BDA9-4A9F-B491-5C8BED70812F}"/>
              </a:ext>
            </a:extLst>
          </p:cNvPr>
          <p:cNvSpPr>
            <a:spLocks noGrp="1"/>
          </p:cNvSpPr>
          <p:nvPr>
            <p:ph type="sldNum" sz="quarter" idx="12"/>
          </p:nvPr>
        </p:nvSpPr>
        <p:spPr/>
        <p:txBody>
          <a:bodyPr/>
          <a:lstStyle/>
          <a:p>
            <a:fld id="{7F5DF364-EB4E-467A-96DF-E30860AD2582}" type="slidenum">
              <a:rPr lang="en-US" smtClean="0"/>
              <a:t>‹#›</a:t>
            </a:fld>
            <a:endParaRPr lang="en-US"/>
          </a:p>
        </p:txBody>
      </p:sp>
    </p:spTree>
    <p:extLst>
      <p:ext uri="{BB962C8B-B14F-4D97-AF65-F5344CB8AC3E}">
        <p14:creationId xmlns:p14="http://schemas.microsoft.com/office/powerpoint/2010/main" val="99570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FCAA8B-E842-4E1E-802F-6A415AD7ED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454060-797E-4987-9E48-1575945B58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AD6E3-3339-4D53-AF9E-DF6A96607365}"/>
              </a:ext>
            </a:extLst>
          </p:cNvPr>
          <p:cNvSpPr>
            <a:spLocks noGrp="1"/>
          </p:cNvSpPr>
          <p:nvPr>
            <p:ph type="dt" sz="half" idx="10"/>
          </p:nvPr>
        </p:nvSpPr>
        <p:spPr/>
        <p:txBody>
          <a:bodyPr/>
          <a:lstStyle/>
          <a:p>
            <a:fld id="{C9446870-595E-46BC-8EE1-45976A54B5AD}" type="datetimeFigureOut">
              <a:rPr lang="en-US" smtClean="0"/>
              <a:t>4/20/2020</a:t>
            </a:fld>
            <a:endParaRPr lang="en-US"/>
          </a:p>
        </p:txBody>
      </p:sp>
      <p:sp>
        <p:nvSpPr>
          <p:cNvPr id="5" name="Footer Placeholder 4">
            <a:extLst>
              <a:ext uri="{FF2B5EF4-FFF2-40B4-BE49-F238E27FC236}">
                <a16:creationId xmlns:a16="http://schemas.microsoft.com/office/drawing/2014/main" id="{AB26EE1C-9BF2-457E-83CC-51B9FEE87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D12C7-5ACA-4C34-871B-EFFE5D13E507}"/>
              </a:ext>
            </a:extLst>
          </p:cNvPr>
          <p:cNvSpPr>
            <a:spLocks noGrp="1"/>
          </p:cNvSpPr>
          <p:nvPr>
            <p:ph type="sldNum" sz="quarter" idx="12"/>
          </p:nvPr>
        </p:nvSpPr>
        <p:spPr/>
        <p:txBody>
          <a:bodyPr/>
          <a:lstStyle/>
          <a:p>
            <a:fld id="{7F5DF364-EB4E-467A-96DF-E30860AD2582}" type="slidenum">
              <a:rPr lang="en-US" smtClean="0"/>
              <a:t>‹#›</a:t>
            </a:fld>
            <a:endParaRPr lang="en-US"/>
          </a:p>
        </p:txBody>
      </p:sp>
    </p:spTree>
    <p:extLst>
      <p:ext uri="{BB962C8B-B14F-4D97-AF65-F5344CB8AC3E}">
        <p14:creationId xmlns:p14="http://schemas.microsoft.com/office/powerpoint/2010/main" val="366091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10CE-2E1E-479A-A305-548FA320B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6588A-B6E0-4058-9F39-D13F6108E3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1CDB0-D397-49E9-903F-4D32AB469B12}"/>
              </a:ext>
            </a:extLst>
          </p:cNvPr>
          <p:cNvSpPr>
            <a:spLocks noGrp="1"/>
          </p:cNvSpPr>
          <p:nvPr>
            <p:ph type="dt" sz="half" idx="10"/>
          </p:nvPr>
        </p:nvSpPr>
        <p:spPr/>
        <p:txBody>
          <a:bodyPr/>
          <a:lstStyle/>
          <a:p>
            <a:fld id="{C9446870-595E-46BC-8EE1-45976A54B5AD}" type="datetimeFigureOut">
              <a:rPr lang="en-US" smtClean="0"/>
              <a:t>4/20/2020</a:t>
            </a:fld>
            <a:endParaRPr lang="en-US"/>
          </a:p>
        </p:txBody>
      </p:sp>
      <p:sp>
        <p:nvSpPr>
          <p:cNvPr id="5" name="Footer Placeholder 4">
            <a:extLst>
              <a:ext uri="{FF2B5EF4-FFF2-40B4-BE49-F238E27FC236}">
                <a16:creationId xmlns:a16="http://schemas.microsoft.com/office/drawing/2014/main" id="{FD458579-8997-4848-8FD3-8856A3D1E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311A7-58EC-4CF1-95E1-27A0E31461D2}"/>
              </a:ext>
            </a:extLst>
          </p:cNvPr>
          <p:cNvSpPr>
            <a:spLocks noGrp="1"/>
          </p:cNvSpPr>
          <p:nvPr>
            <p:ph type="sldNum" sz="quarter" idx="12"/>
          </p:nvPr>
        </p:nvSpPr>
        <p:spPr/>
        <p:txBody>
          <a:bodyPr/>
          <a:lstStyle/>
          <a:p>
            <a:fld id="{7F5DF364-EB4E-467A-96DF-E30860AD2582}" type="slidenum">
              <a:rPr lang="en-US" smtClean="0"/>
              <a:t>‹#›</a:t>
            </a:fld>
            <a:endParaRPr lang="en-US"/>
          </a:p>
        </p:txBody>
      </p:sp>
    </p:spTree>
    <p:extLst>
      <p:ext uri="{BB962C8B-B14F-4D97-AF65-F5344CB8AC3E}">
        <p14:creationId xmlns:p14="http://schemas.microsoft.com/office/powerpoint/2010/main" val="28856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7559-02D0-402C-9CB4-449622A6F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AA0D32-CB8B-447B-ACD9-EEC9133F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FD3543-91B0-44AA-964F-6AC31F7623AD}"/>
              </a:ext>
            </a:extLst>
          </p:cNvPr>
          <p:cNvSpPr>
            <a:spLocks noGrp="1"/>
          </p:cNvSpPr>
          <p:nvPr>
            <p:ph type="dt" sz="half" idx="10"/>
          </p:nvPr>
        </p:nvSpPr>
        <p:spPr/>
        <p:txBody>
          <a:bodyPr/>
          <a:lstStyle/>
          <a:p>
            <a:fld id="{C9446870-595E-46BC-8EE1-45976A54B5AD}" type="datetimeFigureOut">
              <a:rPr lang="en-US" smtClean="0"/>
              <a:t>4/20/2020</a:t>
            </a:fld>
            <a:endParaRPr lang="en-US"/>
          </a:p>
        </p:txBody>
      </p:sp>
      <p:sp>
        <p:nvSpPr>
          <p:cNvPr id="5" name="Footer Placeholder 4">
            <a:extLst>
              <a:ext uri="{FF2B5EF4-FFF2-40B4-BE49-F238E27FC236}">
                <a16:creationId xmlns:a16="http://schemas.microsoft.com/office/drawing/2014/main" id="{2E8717D7-CAF0-4E52-976A-2C35CB04F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897F0-D1BC-4C47-A6D0-DE7824E1DE2D}"/>
              </a:ext>
            </a:extLst>
          </p:cNvPr>
          <p:cNvSpPr>
            <a:spLocks noGrp="1"/>
          </p:cNvSpPr>
          <p:nvPr>
            <p:ph type="sldNum" sz="quarter" idx="12"/>
          </p:nvPr>
        </p:nvSpPr>
        <p:spPr/>
        <p:txBody>
          <a:bodyPr/>
          <a:lstStyle/>
          <a:p>
            <a:fld id="{7F5DF364-EB4E-467A-96DF-E30860AD2582}" type="slidenum">
              <a:rPr lang="en-US" smtClean="0"/>
              <a:t>‹#›</a:t>
            </a:fld>
            <a:endParaRPr lang="en-US"/>
          </a:p>
        </p:txBody>
      </p:sp>
    </p:spTree>
    <p:extLst>
      <p:ext uri="{BB962C8B-B14F-4D97-AF65-F5344CB8AC3E}">
        <p14:creationId xmlns:p14="http://schemas.microsoft.com/office/powerpoint/2010/main" val="148402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7AFB-40FC-46AA-A073-438656EFC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5D2C82-D52E-452D-84F7-8914D1C29B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34F66A-FA3C-44F6-95E3-7CD25164B9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4D4B6A-490E-456A-B10B-6201221E54AB}"/>
              </a:ext>
            </a:extLst>
          </p:cNvPr>
          <p:cNvSpPr>
            <a:spLocks noGrp="1"/>
          </p:cNvSpPr>
          <p:nvPr>
            <p:ph type="dt" sz="half" idx="10"/>
          </p:nvPr>
        </p:nvSpPr>
        <p:spPr/>
        <p:txBody>
          <a:bodyPr/>
          <a:lstStyle/>
          <a:p>
            <a:fld id="{C9446870-595E-46BC-8EE1-45976A54B5AD}" type="datetimeFigureOut">
              <a:rPr lang="en-US" smtClean="0"/>
              <a:t>4/20/2020</a:t>
            </a:fld>
            <a:endParaRPr lang="en-US"/>
          </a:p>
        </p:txBody>
      </p:sp>
      <p:sp>
        <p:nvSpPr>
          <p:cNvPr id="6" name="Footer Placeholder 5">
            <a:extLst>
              <a:ext uri="{FF2B5EF4-FFF2-40B4-BE49-F238E27FC236}">
                <a16:creationId xmlns:a16="http://schemas.microsoft.com/office/drawing/2014/main" id="{F32AF9E3-1AC0-4E5D-A42B-F68B67FA4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600AA-EAEF-4EA9-8A6B-B5B6F82A9AC9}"/>
              </a:ext>
            </a:extLst>
          </p:cNvPr>
          <p:cNvSpPr>
            <a:spLocks noGrp="1"/>
          </p:cNvSpPr>
          <p:nvPr>
            <p:ph type="sldNum" sz="quarter" idx="12"/>
          </p:nvPr>
        </p:nvSpPr>
        <p:spPr/>
        <p:txBody>
          <a:bodyPr/>
          <a:lstStyle/>
          <a:p>
            <a:fld id="{7F5DF364-EB4E-467A-96DF-E30860AD2582}" type="slidenum">
              <a:rPr lang="en-US" smtClean="0"/>
              <a:t>‹#›</a:t>
            </a:fld>
            <a:endParaRPr lang="en-US"/>
          </a:p>
        </p:txBody>
      </p:sp>
    </p:spTree>
    <p:extLst>
      <p:ext uri="{BB962C8B-B14F-4D97-AF65-F5344CB8AC3E}">
        <p14:creationId xmlns:p14="http://schemas.microsoft.com/office/powerpoint/2010/main" val="258701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7AD9-F53F-4E40-9D55-E3437A319E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E2B4CA-4E3E-408C-9003-DF97D30EC1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C95A8B-D112-48A3-8542-A17D7A175B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775B5A-7819-4162-BE96-5BA118A59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258311-1A66-4052-BDAB-7275606246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3AE0CA-15A7-4421-9BEE-0D9C9873EC7C}"/>
              </a:ext>
            </a:extLst>
          </p:cNvPr>
          <p:cNvSpPr>
            <a:spLocks noGrp="1"/>
          </p:cNvSpPr>
          <p:nvPr>
            <p:ph type="dt" sz="half" idx="10"/>
          </p:nvPr>
        </p:nvSpPr>
        <p:spPr/>
        <p:txBody>
          <a:bodyPr/>
          <a:lstStyle/>
          <a:p>
            <a:fld id="{C9446870-595E-46BC-8EE1-45976A54B5AD}" type="datetimeFigureOut">
              <a:rPr lang="en-US" smtClean="0"/>
              <a:t>4/20/2020</a:t>
            </a:fld>
            <a:endParaRPr lang="en-US"/>
          </a:p>
        </p:txBody>
      </p:sp>
      <p:sp>
        <p:nvSpPr>
          <p:cNvPr id="8" name="Footer Placeholder 7">
            <a:extLst>
              <a:ext uri="{FF2B5EF4-FFF2-40B4-BE49-F238E27FC236}">
                <a16:creationId xmlns:a16="http://schemas.microsoft.com/office/drawing/2014/main" id="{D7572AA6-2E5F-4685-893B-B8686A8633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AF18CA-EFA5-4A7A-AF8C-72FFF422DA6A}"/>
              </a:ext>
            </a:extLst>
          </p:cNvPr>
          <p:cNvSpPr>
            <a:spLocks noGrp="1"/>
          </p:cNvSpPr>
          <p:nvPr>
            <p:ph type="sldNum" sz="quarter" idx="12"/>
          </p:nvPr>
        </p:nvSpPr>
        <p:spPr/>
        <p:txBody>
          <a:bodyPr/>
          <a:lstStyle/>
          <a:p>
            <a:fld id="{7F5DF364-EB4E-467A-96DF-E30860AD2582}" type="slidenum">
              <a:rPr lang="en-US" smtClean="0"/>
              <a:t>‹#›</a:t>
            </a:fld>
            <a:endParaRPr lang="en-US"/>
          </a:p>
        </p:txBody>
      </p:sp>
    </p:spTree>
    <p:extLst>
      <p:ext uri="{BB962C8B-B14F-4D97-AF65-F5344CB8AC3E}">
        <p14:creationId xmlns:p14="http://schemas.microsoft.com/office/powerpoint/2010/main" val="415427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E4E6-6B5D-48A1-BA6D-85B8CFD385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986DDF-DA34-45D6-9830-A4A41BAF7A83}"/>
              </a:ext>
            </a:extLst>
          </p:cNvPr>
          <p:cNvSpPr>
            <a:spLocks noGrp="1"/>
          </p:cNvSpPr>
          <p:nvPr>
            <p:ph type="dt" sz="half" idx="10"/>
          </p:nvPr>
        </p:nvSpPr>
        <p:spPr/>
        <p:txBody>
          <a:bodyPr/>
          <a:lstStyle/>
          <a:p>
            <a:fld id="{C9446870-595E-46BC-8EE1-45976A54B5AD}" type="datetimeFigureOut">
              <a:rPr lang="en-US" smtClean="0"/>
              <a:t>4/20/2020</a:t>
            </a:fld>
            <a:endParaRPr lang="en-US"/>
          </a:p>
        </p:txBody>
      </p:sp>
      <p:sp>
        <p:nvSpPr>
          <p:cNvPr id="4" name="Footer Placeholder 3">
            <a:extLst>
              <a:ext uri="{FF2B5EF4-FFF2-40B4-BE49-F238E27FC236}">
                <a16:creationId xmlns:a16="http://schemas.microsoft.com/office/drawing/2014/main" id="{47ED64CA-F6F8-4AE7-B194-6FDCB3A3E5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F44042-F3CA-4049-9F81-A77EFA339343}"/>
              </a:ext>
            </a:extLst>
          </p:cNvPr>
          <p:cNvSpPr>
            <a:spLocks noGrp="1"/>
          </p:cNvSpPr>
          <p:nvPr>
            <p:ph type="sldNum" sz="quarter" idx="12"/>
          </p:nvPr>
        </p:nvSpPr>
        <p:spPr/>
        <p:txBody>
          <a:bodyPr/>
          <a:lstStyle/>
          <a:p>
            <a:fld id="{7F5DF364-EB4E-467A-96DF-E30860AD2582}" type="slidenum">
              <a:rPr lang="en-US" smtClean="0"/>
              <a:t>‹#›</a:t>
            </a:fld>
            <a:endParaRPr lang="en-US"/>
          </a:p>
        </p:txBody>
      </p:sp>
    </p:spTree>
    <p:extLst>
      <p:ext uri="{BB962C8B-B14F-4D97-AF65-F5344CB8AC3E}">
        <p14:creationId xmlns:p14="http://schemas.microsoft.com/office/powerpoint/2010/main" val="241108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4DDAAF-0EF2-4E7B-B083-49FAC3CDA1A6}"/>
              </a:ext>
            </a:extLst>
          </p:cNvPr>
          <p:cNvSpPr>
            <a:spLocks noGrp="1"/>
          </p:cNvSpPr>
          <p:nvPr>
            <p:ph type="dt" sz="half" idx="10"/>
          </p:nvPr>
        </p:nvSpPr>
        <p:spPr/>
        <p:txBody>
          <a:bodyPr/>
          <a:lstStyle/>
          <a:p>
            <a:fld id="{C9446870-595E-46BC-8EE1-45976A54B5AD}" type="datetimeFigureOut">
              <a:rPr lang="en-US" smtClean="0"/>
              <a:t>4/20/2020</a:t>
            </a:fld>
            <a:endParaRPr lang="en-US"/>
          </a:p>
        </p:txBody>
      </p:sp>
      <p:sp>
        <p:nvSpPr>
          <p:cNvPr id="3" name="Footer Placeholder 2">
            <a:extLst>
              <a:ext uri="{FF2B5EF4-FFF2-40B4-BE49-F238E27FC236}">
                <a16:creationId xmlns:a16="http://schemas.microsoft.com/office/drawing/2014/main" id="{813E6751-4314-45AC-9FDD-D837FA28AA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45BC09-D7C2-4D04-AC7C-C9CF2DE08F9D}"/>
              </a:ext>
            </a:extLst>
          </p:cNvPr>
          <p:cNvSpPr>
            <a:spLocks noGrp="1"/>
          </p:cNvSpPr>
          <p:nvPr>
            <p:ph type="sldNum" sz="quarter" idx="12"/>
          </p:nvPr>
        </p:nvSpPr>
        <p:spPr/>
        <p:txBody>
          <a:bodyPr/>
          <a:lstStyle/>
          <a:p>
            <a:fld id="{7F5DF364-EB4E-467A-96DF-E30860AD2582}" type="slidenum">
              <a:rPr lang="en-US" smtClean="0"/>
              <a:t>‹#›</a:t>
            </a:fld>
            <a:endParaRPr lang="en-US"/>
          </a:p>
        </p:txBody>
      </p:sp>
    </p:spTree>
    <p:extLst>
      <p:ext uri="{BB962C8B-B14F-4D97-AF65-F5344CB8AC3E}">
        <p14:creationId xmlns:p14="http://schemas.microsoft.com/office/powerpoint/2010/main" val="3501333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0B5F-23F7-4B50-803B-1893BA7C8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EF04D3-DBEE-4A1D-A0A0-5100E0128D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7ADAB5-C96D-4832-B9AD-4370903A5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52715-35F6-4681-9B11-00AB0DD3C024}"/>
              </a:ext>
            </a:extLst>
          </p:cNvPr>
          <p:cNvSpPr>
            <a:spLocks noGrp="1"/>
          </p:cNvSpPr>
          <p:nvPr>
            <p:ph type="dt" sz="half" idx="10"/>
          </p:nvPr>
        </p:nvSpPr>
        <p:spPr/>
        <p:txBody>
          <a:bodyPr/>
          <a:lstStyle/>
          <a:p>
            <a:fld id="{C9446870-595E-46BC-8EE1-45976A54B5AD}" type="datetimeFigureOut">
              <a:rPr lang="en-US" smtClean="0"/>
              <a:t>4/20/2020</a:t>
            </a:fld>
            <a:endParaRPr lang="en-US"/>
          </a:p>
        </p:txBody>
      </p:sp>
      <p:sp>
        <p:nvSpPr>
          <p:cNvPr id="6" name="Footer Placeholder 5">
            <a:extLst>
              <a:ext uri="{FF2B5EF4-FFF2-40B4-BE49-F238E27FC236}">
                <a16:creationId xmlns:a16="http://schemas.microsoft.com/office/drawing/2014/main" id="{585693E9-241B-477A-B25B-23016BE1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1E9657-7A44-4AD9-A950-86E852B8A7FB}"/>
              </a:ext>
            </a:extLst>
          </p:cNvPr>
          <p:cNvSpPr>
            <a:spLocks noGrp="1"/>
          </p:cNvSpPr>
          <p:nvPr>
            <p:ph type="sldNum" sz="quarter" idx="12"/>
          </p:nvPr>
        </p:nvSpPr>
        <p:spPr/>
        <p:txBody>
          <a:bodyPr/>
          <a:lstStyle/>
          <a:p>
            <a:fld id="{7F5DF364-EB4E-467A-96DF-E30860AD2582}" type="slidenum">
              <a:rPr lang="en-US" smtClean="0"/>
              <a:t>‹#›</a:t>
            </a:fld>
            <a:endParaRPr lang="en-US"/>
          </a:p>
        </p:txBody>
      </p:sp>
    </p:spTree>
    <p:extLst>
      <p:ext uri="{BB962C8B-B14F-4D97-AF65-F5344CB8AC3E}">
        <p14:creationId xmlns:p14="http://schemas.microsoft.com/office/powerpoint/2010/main" val="122923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85255-70FF-4BDA-B419-D4A7EC835B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16F44C-4A10-41C5-AAA8-78C52B765D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FBF025-D5FD-4F3C-A1CA-EDD579187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99036-BBB5-4A15-9F6E-052EE47931CC}"/>
              </a:ext>
            </a:extLst>
          </p:cNvPr>
          <p:cNvSpPr>
            <a:spLocks noGrp="1"/>
          </p:cNvSpPr>
          <p:nvPr>
            <p:ph type="dt" sz="half" idx="10"/>
          </p:nvPr>
        </p:nvSpPr>
        <p:spPr/>
        <p:txBody>
          <a:bodyPr/>
          <a:lstStyle/>
          <a:p>
            <a:fld id="{C9446870-595E-46BC-8EE1-45976A54B5AD}" type="datetimeFigureOut">
              <a:rPr lang="en-US" smtClean="0"/>
              <a:t>4/20/2020</a:t>
            </a:fld>
            <a:endParaRPr lang="en-US"/>
          </a:p>
        </p:txBody>
      </p:sp>
      <p:sp>
        <p:nvSpPr>
          <p:cNvPr id="6" name="Footer Placeholder 5">
            <a:extLst>
              <a:ext uri="{FF2B5EF4-FFF2-40B4-BE49-F238E27FC236}">
                <a16:creationId xmlns:a16="http://schemas.microsoft.com/office/drawing/2014/main" id="{2F48F23D-9067-4D1B-9C84-9A66A1FA0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615F2-B522-4ECB-AEE7-E7E6EE4DFEA2}"/>
              </a:ext>
            </a:extLst>
          </p:cNvPr>
          <p:cNvSpPr>
            <a:spLocks noGrp="1"/>
          </p:cNvSpPr>
          <p:nvPr>
            <p:ph type="sldNum" sz="quarter" idx="12"/>
          </p:nvPr>
        </p:nvSpPr>
        <p:spPr/>
        <p:txBody>
          <a:bodyPr/>
          <a:lstStyle/>
          <a:p>
            <a:fld id="{7F5DF364-EB4E-467A-96DF-E30860AD2582}" type="slidenum">
              <a:rPr lang="en-US" smtClean="0"/>
              <a:t>‹#›</a:t>
            </a:fld>
            <a:endParaRPr lang="en-US"/>
          </a:p>
        </p:txBody>
      </p:sp>
    </p:spTree>
    <p:extLst>
      <p:ext uri="{BB962C8B-B14F-4D97-AF65-F5344CB8AC3E}">
        <p14:creationId xmlns:p14="http://schemas.microsoft.com/office/powerpoint/2010/main" val="278476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995D3C-BF0D-4579-ABB9-8CAF6465C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7B8B5-919E-4539-A183-4669DDE322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C59F3-D363-4264-9EE5-820103B14E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46870-595E-46BC-8EE1-45976A54B5AD}" type="datetimeFigureOut">
              <a:rPr lang="en-US" smtClean="0"/>
              <a:t>4/20/2020</a:t>
            </a:fld>
            <a:endParaRPr lang="en-US"/>
          </a:p>
        </p:txBody>
      </p:sp>
      <p:sp>
        <p:nvSpPr>
          <p:cNvPr id="5" name="Footer Placeholder 4">
            <a:extLst>
              <a:ext uri="{FF2B5EF4-FFF2-40B4-BE49-F238E27FC236}">
                <a16:creationId xmlns:a16="http://schemas.microsoft.com/office/drawing/2014/main" id="{42A2A5EF-0485-480C-AEF5-E8F266A57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B24B97-0A02-41BE-BBD8-CA1428BF1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DF364-EB4E-467A-96DF-E30860AD2582}" type="slidenum">
              <a:rPr lang="en-US" smtClean="0"/>
              <a:t>‹#›</a:t>
            </a:fld>
            <a:endParaRPr lang="en-US"/>
          </a:p>
        </p:txBody>
      </p:sp>
    </p:spTree>
    <p:extLst>
      <p:ext uri="{BB962C8B-B14F-4D97-AF65-F5344CB8AC3E}">
        <p14:creationId xmlns:p14="http://schemas.microsoft.com/office/powerpoint/2010/main" val="3441509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video" Target="https://www.youtube.com/embed/O4PVTVRd71s?feature=oembed"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HCR - Concordia">
            <a:extLst>
              <a:ext uri="{FF2B5EF4-FFF2-40B4-BE49-F238E27FC236}">
                <a16:creationId xmlns:a16="http://schemas.microsoft.com/office/drawing/2014/main" id="{BFB376F6-0EB2-47E5-A13D-3C25C058E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501" t="4891"/>
          <a:stretch/>
        </p:blipFill>
        <p:spPr bwMode="auto">
          <a:xfrm>
            <a:off x="0" y="0"/>
            <a:ext cx="3386138" cy="26232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oem about refugees you need to read">
            <a:extLst>
              <a:ext uri="{FF2B5EF4-FFF2-40B4-BE49-F238E27FC236}">
                <a16:creationId xmlns:a16="http://schemas.microsoft.com/office/drawing/2014/main" id="{9E2A0141-FFEE-4FAA-8FBA-CFDC1B41A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777" y="800100"/>
            <a:ext cx="8469443" cy="52934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0ACD21-FB87-400A-898C-03827CB049A1}"/>
              </a:ext>
            </a:extLst>
          </p:cNvPr>
          <p:cNvSpPr txBox="1"/>
          <p:nvPr/>
        </p:nvSpPr>
        <p:spPr>
          <a:xfrm>
            <a:off x="523504" y="5385616"/>
            <a:ext cx="1764506" cy="707886"/>
          </a:xfrm>
          <a:prstGeom prst="rect">
            <a:avLst/>
          </a:prstGeom>
          <a:noFill/>
        </p:spPr>
        <p:txBody>
          <a:bodyPr wrap="square" rtlCol="0">
            <a:spAutoFit/>
          </a:bodyPr>
          <a:lstStyle/>
          <a:p>
            <a:r>
              <a:rPr lang="en-US" sz="1000" dirty="0">
                <a:latin typeface="+mj-lt"/>
              </a:rPr>
              <a:t>Presentation by Maegen Suess for Middle School Learners</a:t>
            </a:r>
          </a:p>
          <a:p>
            <a:endParaRPr lang="en-US" sz="1000" dirty="0">
              <a:latin typeface="+mj-lt"/>
            </a:endParaRPr>
          </a:p>
          <a:p>
            <a:r>
              <a:rPr lang="en-US" sz="1000" dirty="0">
                <a:latin typeface="+mj-lt"/>
              </a:rPr>
              <a:t>Content from UNHCR</a:t>
            </a:r>
          </a:p>
        </p:txBody>
      </p:sp>
    </p:spTree>
    <p:extLst>
      <p:ext uri="{BB962C8B-B14F-4D97-AF65-F5344CB8AC3E}">
        <p14:creationId xmlns:p14="http://schemas.microsoft.com/office/powerpoint/2010/main" val="48199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997E-65B0-44CE-904D-64E737DDB0A6}"/>
              </a:ext>
            </a:extLst>
          </p:cNvPr>
          <p:cNvSpPr>
            <a:spLocks noGrp="1"/>
          </p:cNvSpPr>
          <p:nvPr>
            <p:ph type="title"/>
          </p:nvPr>
        </p:nvSpPr>
        <p:spPr/>
        <p:txBody>
          <a:bodyPr>
            <a:normAutofit/>
          </a:bodyPr>
          <a:lstStyle/>
          <a:p>
            <a:r>
              <a:rPr lang="en-US" dirty="0"/>
              <a:t>A poem about refugees you need to read</a:t>
            </a:r>
            <a:br>
              <a:rPr lang="en-US" dirty="0"/>
            </a:br>
            <a:r>
              <a:rPr lang="en-US" sz="1300" dirty="0"/>
              <a:t>By Lauren </a:t>
            </a:r>
            <a:r>
              <a:rPr lang="en-US" sz="1300" dirty="0" err="1"/>
              <a:t>Parater</a:t>
            </a:r>
            <a:r>
              <a:rPr lang="en-US" sz="1300" dirty="0"/>
              <a:t>, Innovation Community and Content </a:t>
            </a:r>
            <a:r>
              <a:rPr lang="en-US" sz="1300" dirty="0" err="1"/>
              <a:t>ManagerMay</a:t>
            </a:r>
            <a:r>
              <a:rPr lang="en-US" sz="1300" dirty="0"/>
              <a:t> 20, 2017</a:t>
            </a:r>
          </a:p>
        </p:txBody>
      </p:sp>
      <p:sp>
        <p:nvSpPr>
          <p:cNvPr id="3" name="Content Placeholder 2">
            <a:extLst>
              <a:ext uri="{FF2B5EF4-FFF2-40B4-BE49-F238E27FC236}">
                <a16:creationId xmlns:a16="http://schemas.microsoft.com/office/drawing/2014/main" id="{A02257D3-D346-438C-B877-1E1673FAEEFF}"/>
              </a:ext>
            </a:extLst>
          </p:cNvPr>
          <p:cNvSpPr>
            <a:spLocks noGrp="1"/>
          </p:cNvSpPr>
          <p:nvPr>
            <p:ph idx="1"/>
          </p:nvPr>
        </p:nvSpPr>
        <p:spPr>
          <a:xfrm>
            <a:off x="838200" y="1597819"/>
            <a:ext cx="10515600" cy="4351338"/>
          </a:xfrm>
        </p:spPr>
        <p:txBody>
          <a:bodyPr>
            <a:normAutofit/>
          </a:bodyPr>
          <a:lstStyle/>
          <a:p>
            <a:pPr marL="0" indent="0">
              <a:buNone/>
            </a:pPr>
            <a:endParaRPr lang="en-US" sz="2400" dirty="0"/>
          </a:p>
          <a:p>
            <a:pPr marL="0" indent="0">
              <a:buNone/>
            </a:pPr>
            <a:r>
              <a:rPr lang="en-US" sz="2400" dirty="0"/>
              <a:t>Following the November 2015 Paris attacks, a wave of anti-refugee sentiment made its way overseas to the United States as multiple governors and Congressmen began expressing an unwillingness to accept Syrian refugees. To Jason </a:t>
            </a:r>
            <a:r>
              <a:rPr lang="en-US" sz="2400" dirty="0" err="1"/>
              <a:t>Fotso</a:t>
            </a:r>
            <a:r>
              <a:rPr lang="en-US" sz="2400" dirty="0"/>
              <a:t>―eighteen years old at the time―this shut-door stance contradicted the longstanding U.S. policy of welcoming in refugees, and more symbolically, the sonnet inscribed on the Statue of Liberty. He sought to capture this spirit in a dual-perspective piece, one that would transform the very words of antagonism into those of empathy: an original poem, entitled “Refuge.”</a:t>
            </a:r>
          </a:p>
        </p:txBody>
      </p:sp>
      <p:pic>
        <p:nvPicPr>
          <p:cNvPr id="1028" name="Picture 4" descr="UNHCR - Concordia">
            <a:extLst>
              <a:ext uri="{FF2B5EF4-FFF2-40B4-BE49-F238E27FC236}">
                <a16:creationId xmlns:a16="http://schemas.microsoft.com/office/drawing/2014/main" id="{1BBD1EFE-B355-4A73-BF46-85C01F3EA2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9648" y="48926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3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IN PHOTOS: World Refugees">
            <a:hlinkClick r:id="" action="ppaction://media"/>
            <a:extLst>
              <a:ext uri="{FF2B5EF4-FFF2-40B4-BE49-F238E27FC236}">
                <a16:creationId xmlns:a16="http://schemas.microsoft.com/office/drawing/2014/main" id="{093ADE3E-65B7-44A0-B8E5-5B35794CD5D2}"/>
              </a:ext>
            </a:extLst>
          </p:cNvPr>
          <p:cNvPicPr>
            <a:picLocks noRot="1" noChangeAspect="1"/>
          </p:cNvPicPr>
          <p:nvPr>
            <a:videoFile r:link="rId1"/>
          </p:nvPr>
        </p:nvPicPr>
        <p:blipFill>
          <a:blip r:embed="rId5"/>
          <a:stretch>
            <a:fillRect/>
          </a:stretch>
        </p:blipFill>
        <p:spPr>
          <a:xfrm>
            <a:off x="1943100" y="1092994"/>
            <a:ext cx="8305799" cy="4672012"/>
          </a:xfrm>
          <a:prstGeom prst="rect">
            <a:avLst/>
          </a:prstGeom>
        </p:spPr>
      </p:pic>
      <p:pic>
        <p:nvPicPr>
          <p:cNvPr id="5" name="Recorded Sound">
            <a:hlinkClick r:id="" action="ppaction://media"/>
            <a:extLst>
              <a:ext uri="{FF2B5EF4-FFF2-40B4-BE49-F238E27FC236}">
                <a16:creationId xmlns:a16="http://schemas.microsoft.com/office/drawing/2014/main" id="{114F0EB5-32EE-4E1F-928D-F554338C2BA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20712" y="618331"/>
            <a:ext cx="406400" cy="406400"/>
          </a:xfrm>
          <a:prstGeom prst="rect">
            <a:avLst/>
          </a:prstGeom>
        </p:spPr>
      </p:pic>
      <p:sp>
        <p:nvSpPr>
          <p:cNvPr id="6" name="TextBox 5">
            <a:extLst>
              <a:ext uri="{FF2B5EF4-FFF2-40B4-BE49-F238E27FC236}">
                <a16:creationId xmlns:a16="http://schemas.microsoft.com/office/drawing/2014/main" id="{34A5C591-DC05-448C-A966-02FAB6596947}"/>
              </a:ext>
            </a:extLst>
          </p:cNvPr>
          <p:cNvSpPr txBox="1"/>
          <p:nvPr/>
        </p:nvSpPr>
        <p:spPr>
          <a:xfrm>
            <a:off x="3550444" y="5765006"/>
            <a:ext cx="7093745" cy="307777"/>
          </a:xfrm>
          <a:prstGeom prst="rect">
            <a:avLst/>
          </a:prstGeom>
          <a:noFill/>
        </p:spPr>
        <p:txBody>
          <a:bodyPr wrap="square" rtlCol="0">
            <a:spAutoFit/>
          </a:bodyPr>
          <a:lstStyle/>
          <a:p>
            <a:r>
              <a:rPr lang="en-US" sz="1400" dirty="0">
                <a:latin typeface="+mj-lt"/>
              </a:rPr>
              <a:t>press play on speaker icon, </a:t>
            </a:r>
            <a:r>
              <a:rPr lang="en-US" sz="1400" dirty="0">
                <a:solidFill>
                  <a:prstClr val="black"/>
                </a:solidFill>
                <a:latin typeface="Calibri Light" panose="020F0302020204030204"/>
              </a:rPr>
              <a:t>press play on video, &amp; then </a:t>
            </a:r>
            <a:r>
              <a:rPr lang="en-US" sz="1400" dirty="0">
                <a:latin typeface="+mj-lt"/>
              </a:rPr>
              <a:t>change the video playback speed to .5</a:t>
            </a:r>
          </a:p>
        </p:txBody>
      </p:sp>
    </p:spTree>
    <p:extLst>
      <p:ext uri="{BB962C8B-B14F-4D97-AF65-F5344CB8AC3E}">
        <p14:creationId xmlns:p14="http://schemas.microsoft.com/office/powerpoint/2010/main" val="13593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352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audio>
              <p:cMediaNode vol="80000">
                <p:cTn id="1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C699F8-54C6-4E01-ACAD-6FDE1E53CC7F}"/>
              </a:ext>
            </a:extLst>
          </p:cNvPr>
          <p:cNvSpPr>
            <a:spLocks noGrp="1"/>
          </p:cNvSpPr>
          <p:nvPr>
            <p:ph idx="1"/>
          </p:nvPr>
        </p:nvSpPr>
        <p:spPr>
          <a:xfrm>
            <a:off x="838200" y="329784"/>
            <a:ext cx="10515600" cy="5757238"/>
          </a:xfrm>
        </p:spPr>
        <p:txBody>
          <a:bodyPr>
            <a:normAutofit fontScale="25000" lnSpcReduction="20000"/>
          </a:bodyPr>
          <a:lstStyle/>
          <a:p>
            <a:pPr marL="0" indent="0" fontAlgn="base">
              <a:buNone/>
            </a:pPr>
            <a:r>
              <a:rPr lang="en-US" sz="4800" b="1" dirty="0"/>
              <a:t>Refuge, authored by Jason </a:t>
            </a:r>
            <a:r>
              <a:rPr lang="en-US" sz="4800" b="1" dirty="0" err="1"/>
              <a:t>Fotso</a:t>
            </a:r>
            <a:r>
              <a:rPr lang="en-US" sz="4800" b="1" dirty="0"/>
              <a:t>.</a:t>
            </a:r>
            <a:endParaRPr lang="en-US" sz="4800" dirty="0"/>
          </a:p>
          <a:p>
            <a:pPr marL="0" indent="0" fontAlgn="base">
              <a:buNone/>
            </a:pPr>
            <a:r>
              <a:rPr lang="en-US" sz="4800" i="1" dirty="0"/>
              <a:t>(Follow the punctuation, ignore the spacing.)</a:t>
            </a:r>
            <a:endParaRPr lang="en-US" sz="4800" dirty="0"/>
          </a:p>
          <a:p>
            <a:pPr marL="0" indent="0" fontAlgn="base">
              <a:buNone/>
            </a:pPr>
            <a:r>
              <a:rPr lang="en-US" sz="4800" dirty="0"/>
              <a:t>Turn away the refugees.</a:t>
            </a:r>
            <a:br>
              <a:rPr lang="en-US" sz="4800" dirty="0"/>
            </a:br>
            <a:r>
              <a:rPr lang="en-US" sz="4800" dirty="0"/>
              <a:t>We will not</a:t>
            </a:r>
          </a:p>
          <a:p>
            <a:pPr marL="0" indent="0" fontAlgn="base">
              <a:buNone/>
            </a:pPr>
            <a:r>
              <a:rPr lang="en-US" sz="4800" dirty="0"/>
              <a:t>open up</a:t>
            </a:r>
            <a:br>
              <a:rPr lang="en-US" sz="4800" dirty="0"/>
            </a:br>
            <a:r>
              <a:rPr lang="en-US" sz="4800" dirty="0"/>
              <a:t>our homes and hearts</a:t>
            </a:r>
            <a:br>
              <a:rPr lang="en-US" sz="4800" dirty="0"/>
            </a:br>
            <a:r>
              <a:rPr lang="en-US" sz="4800" dirty="0"/>
              <a:t>for</a:t>
            </a:r>
          </a:p>
          <a:p>
            <a:pPr marL="0" indent="0" fontAlgn="base">
              <a:buNone/>
            </a:pPr>
            <a:r>
              <a:rPr lang="en-US" sz="4800" dirty="0"/>
              <a:t>children.</a:t>
            </a:r>
            <a:br>
              <a:rPr lang="en-US" sz="4800" dirty="0"/>
            </a:br>
            <a:r>
              <a:rPr lang="en-US" sz="4800" dirty="0"/>
              <a:t>Close our doors on</a:t>
            </a:r>
            <a:br>
              <a:rPr lang="en-US" sz="4800" dirty="0"/>
            </a:br>
            <a:r>
              <a:rPr lang="en-US" sz="4800" dirty="0"/>
              <a:t>the weak.</a:t>
            </a:r>
            <a:br>
              <a:rPr lang="en-US" sz="4800" dirty="0"/>
            </a:br>
            <a:r>
              <a:rPr lang="en-US" sz="4800" dirty="0"/>
              <a:t>Only</a:t>
            </a:r>
          </a:p>
          <a:p>
            <a:pPr marL="0" indent="0" fontAlgn="base">
              <a:buNone/>
            </a:pPr>
            <a:r>
              <a:rPr lang="en-US" sz="4800" dirty="0"/>
              <a:t>fear behind</a:t>
            </a:r>
            <a:br>
              <a:rPr lang="en-US" sz="4800" dirty="0"/>
            </a:br>
            <a:r>
              <a:rPr lang="en-US" sz="4800" dirty="0"/>
              <a:t>our</a:t>
            </a:r>
            <a:br>
              <a:rPr lang="en-US" sz="4800" dirty="0"/>
            </a:br>
            <a:r>
              <a:rPr lang="en-US" sz="4800" dirty="0"/>
              <a:t>love can put</a:t>
            </a:r>
            <a:br>
              <a:rPr lang="en-US" sz="4800" dirty="0"/>
            </a:br>
            <a:r>
              <a:rPr lang="en-US" sz="4800" dirty="0"/>
              <a:t>strength in our</a:t>
            </a:r>
          </a:p>
          <a:p>
            <a:pPr marL="0" indent="0" fontAlgn="base">
              <a:buNone/>
            </a:pPr>
            <a:r>
              <a:rPr lang="en-US" sz="4800" dirty="0"/>
              <a:t>hands.</a:t>
            </a:r>
            <a:br>
              <a:rPr lang="en-US" sz="4800" dirty="0"/>
            </a:br>
            <a:r>
              <a:rPr lang="en-US" sz="4800" dirty="0"/>
              <a:t>We cannot let them bleed into our</a:t>
            </a:r>
          </a:p>
          <a:p>
            <a:pPr marL="0" indent="0" fontAlgn="base">
              <a:buNone/>
            </a:pPr>
            <a:r>
              <a:rPr lang="en-US" sz="4800" dirty="0"/>
              <a:t>nation.</a:t>
            </a:r>
            <a:br>
              <a:rPr lang="en-US" sz="4800" dirty="0"/>
            </a:br>
            <a:r>
              <a:rPr lang="en-US" sz="4800" dirty="0"/>
              <a:t>They share the blood of our</a:t>
            </a:r>
          </a:p>
          <a:p>
            <a:pPr marL="0" indent="0" fontAlgn="base">
              <a:buNone/>
            </a:pPr>
            <a:r>
              <a:rPr lang="en-US" sz="4800" dirty="0"/>
              <a:t>enemy.</a:t>
            </a:r>
            <a:br>
              <a:rPr lang="en-US" sz="4800" dirty="0"/>
            </a:br>
            <a:r>
              <a:rPr lang="en-US" sz="4800" dirty="0"/>
              <a:t>Our own</a:t>
            </a:r>
            <a:br>
              <a:rPr lang="en-US" sz="4800" dirty="0"/>
            </a:br>
            <a:r>
              <a:rPr lang="en-US" sz="4800" dirty="0"/>
              <a:t>are endangered by</a:t>
            </a:r>
            <a:br>
              <a:rPr lang="en-US" sz="4800" dirty="0"/>
            </a:br>
            <a:r>
              <a:rPr lang="en-US" sz="4800" dirty="0"/>
              <a:t>the refugees.</a:t>
            </a:r>
          </a:p>
          <a:p>
            <a:pPr marL="0" indent="0" fontAlgn="base">
              <a:buNone/>
            </a:pPr>
            <a:r>
              <a:rPr lang="en-US" sz="4800" dirty="0"/>
              <a:t>We have forgotten</a:t>
            </a:r>
            <a:br>
              <a:rPr lang="en-US" sz="4800" dirty="0"/>
            </a:br>
            <a:r>
              <a:rPr lang="en-US" sz="4800" dirty="0"/>
              <a:t>the words that</a:t>
            </a:r>
            <a:br>
              <a:rPr lang="en-US" sz="4800" dirty="0"/>
            </a:br>
            <a:r>
              <a:rPr lang="en-US" sz="4800" dirty="0"/>
              <a:t>the Statue of Liberty shines.</a:t>
            </a:r>
            <a:br>
              <a:rPr lang="en-US" sz="4800" dirty="0"/>
            </a:br>
            <a:r>
              <a:rPr lang="en-US" sz="4800" dirty="0"/>
              <a:t>In this darkest hour,</a:t>
            </a:r>
          </a:p>
          <a:p>
            <a:pPr marL="0" indent="0" fontAlgn="base">
              <a:buNone/>
            </a:pPr>
            <a:r>
              <a:rPr lang="en-US" sz="4800" dirty="0"/>
              <a:t>terror</a:t>
            </a:r>
            <a:br>
              <a:rPr lang="en-US" sz="4800" dirty="0"/>
            </a:br>
            <a:r>
              <a:rPr lang="en-US" sz="4800" dirty="0"/>
              <a:t>stands stronger than</a:t>
            </a:r>
            <a:br>
              <a:rPr lang="en-US" sz="4800" dirty="0"/>
            </a:br>
            <a:r>
              <a:rPr lang="en-US" sz="4800" dirty="0"/>
              <a:t>our people</a:t>
            </a:r>
            <a:br>
              <a:rPr lang="en-US" sz="4800" dirty="0"/>
            </a:br>
            <a:r>
              <a:rPr lang="en-US" sz="4800" dirty="0"/>
              <a:t>of</a:t>
            </a:r>
            <a:br>
              <a:rPr lang="en-US" sz="4800" dirty="0"/>
            </a:br>
            <a:r>
              <a:rPr lang="en-US" sz="4800" dirty="0"/>
              <a:t>power.</a:t>
            </a:r>
            <a:br>
              <a:rPr lang="en-US" sz="4800" dirty="0"/>
            </a:br>
            <a:r>
              <a:rPr lang="en-US" sz="4800" dirty="0"/>
              <a:t>This</a:t>
            </a:r>
          </a:p>
          <a:p>
            <a:pPr marL="0" indent="0" fontAlgn="base">
              <a:buNone/>
            </a:pPr>
            <a:r>
              <a:rPr lang="en-US" sz="4800" dirty="0"/>
              <a:t>fear</a:t>
            </a:r>
            <a:br>
              <a:rPr lang="en-US" sz="4800" dirty="0"/>
            </a:br>
            <a:r>
              <a:rPr lang="en-US" sz="4800" dirty="0"/>
              <a:t>conquers</a:t>
            </a:r>
            <a:br>
              <a:rPr lang="en-US" sz="4800" dirty="0"/>
            </a:br>
            <a:r>
              <a:rPr lang="en-US" sz="4800" dirty="0"/>
              <a:t>the home of the brave.</a:t>
            </a:r>
          </a:p>
          <a:p>
            <a:pPr marL="0" indent="0" fontAlgn="base">
              <a:buNone/>
            </a:pPr>
            <a:r>
              <a:rPr lang="en-US" sz="4800" i="1" dirty="0"/>
              <a:t>(Read from bottom to top, use the spacing.)</a:t>
            </a:r>
            <a:endParaRPr lang="en-US" sz="4800" dirty="0"/>
          </a:p>
          <a:p>
            <a:pPr marL="0" indent="0">
              <a:buNone/>
            </a:pPr>
            <a:endParaRPr lang="en-US" dirty="0"/>
          </a:p>
        </p:txBody>
      </p:sp>
      <p:pic>
        <p:nvPicPr>
          <p:cNvPr id="3074" name="Picture 2" descr="UNHCR - Concordia">
            <a:extLst>
              <a:ext uri="{FF2B5EF4-FFF2-40B4-BE49-F238E27FC236}">
                <a16:creationId xmlns:a16="http://schemas.microsoft.com/office/drawing/2014/main" id="{CD6FF027-E9D3-4ACF-9CC2-C66EFBEF7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4259" y="5117268"/>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poem about refugees you need to read">
            <a:extLst>
              <a:ext uri="{FF2B5EF4-FFF2-40B4-BE49-F238E27FC236}">
                <a16:creationId xmlns:a16="http://schemas.microsoft.com/office/drawing/2014/main" id="{2492D59A-6E5C-41AF-B1E2-BEC187ABE4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83" y="987477"/>
            <a:ext cx="6607665" cy="412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20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9AC20-1727-4EB9-AC82-693DFE3321B4}"/>
              </a:ext>
            </a:extLst>
          </p:cNvPr>
          <p:cNvSpPr>
            <a:spLocks noGrp="1"/>
          </p:cNvSpPr>
          <p:nvPr>
            <p:ph type="title"/>
          </p:nvPr>
        </p:nvSpPr>
        <p:spPr/>
        <p:txBody>
          <a:bodyPr/>
          <a:lstStyle/>
          <a:p>
            <a:r>
              <a:rPr lang="en-US" dirty="0"/>
              <a:t>About the Author:</a:t>
            </a:r>
          </a:p>
        </p:txBody>
      </p:sp>
      <p:sp>
        <p:nvSpPr>
          <p:cNvPr id="3" name="Content Placeholder 2">
            <a:extLst>
              <a:ext uri="{FF2B5EF4-FFF2-40B4-BE49-F238E27FC236}">
                <a16:creationId xmlns:a16="http://schemas.microsoft.com/office/drawing/2014/main" id="{E4C82E3B-5599-452D-A018-C521E838086A}"/>
              </a:ext>
            </a:extLst>
          </p:cNvPr>
          <p:cNvSpPr>
            <a:spLocks noGrp="1"/>
          </p:cNvSpPr>
          <p:nvPr>
            <p:ph idx="1"/>
          </p:nvPr>
        </p:nvSpPr>
        <p:spPr/>
        <p:txBody>
          <a:bodyPr/>
          <a:lstStyle/>
          <a:p>
            <a:pPr marL="0" indent="0">
              <a:buNone/>
            </a:pPr>
            <a:r>
              <a:rPr lang="en-US" dirty="0"/>
              <a:t>From Maple Grove, near Minneapolis, Jason </a:t>
            </a:r>
            <a:r>
              <a:rPr lang="en-US" dirty="0" err="1"/>
              <a:t>Fotso</a:t>
            </a:r>
            <a:r>
              <a:rPr lang="en-US" dirty="0"/>
              <a:t> has written poetry and performed spoken word since high school, speaking consciously about the world around him. Now twenty years old, he is a junior at Duke University, where he studies Public Policy. He believes deeply in the capacity of art and digital media to share our stories, open our hearts, and inspire our future. In his free time, Jason loves to read, listen, laugh, create, and daydream.</a:t>
            </a:r>
          </a:p>
          <a:p>
            <a:pPr marL="0" indent="0">
              <a:buNone/>
            </a:pPr>
            <a:endParaRPr lang="en-US" dirty="0"/>
          </a:p>
          <a:p>
            <a:pPr marL="0" indent="0">
              <a:buNone/>
            </a:pPr>
            <a:endParaRPr lang="en-US" dirty="0"/>
          </a:p>
        </p:txBody>
      </p:sp>
      <p:pic>
        <p:nvPicPr>
          <p:cNvPr id="5" name="Picture 2" descr="UNHCR - Concordia">
            <a:extLst>
              <a:ext uri="{FF2B5EF4-FFF2-40B4-BE49-F238E27FC236}">
                <a16:creationId xmlns:a16="http://schemas.microsoft.com/office/drawing/2014/main" id="{66B293C7-046F-4662-915F-EF524DBBC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4259" y="511726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192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263</Words>
  <Application>Microsoft Office PowerPoint</Application>
  <PresentationFormat>Widescreen</PresentationFormat>
  <Paragraphs>22</Paragraphs>
  <Slides>5</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A poem about refugees you need to read By Lauren Parater, Innovation Community and Content ManagerMay 20, 2017</vt:lpstr>
      <vt:lpstr>PowerPoint Presentation</vt:lpstr>
      <vt:lpstr>PowerPoint Presentation</vt:lpstr>
      <vt:lpstr>About the Author: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UNHCR A poem about refugees you need to read By Lauren Parater, Innovation Community and Content ManagerMay 20, 2017</dc:title>
  <dc:creator>Maegen Oldham</dc:creator>
  <cp:lastModifiedBy>Maegen Oldham</cp:lastModifiedBy>
  <cp:revision>7</cp:revision>
  <dcterms:created xsi:type="dcterms:W3CDTF">2020-04-20T04:16:26Z</dcterms:created>
  <dcterms:modified xsi:type="dcterms:W3CDTF">2020-04-20T05:23:12Z</dcterms:modified>
</cp:coreProperties>
</file>